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321" r:id="rId3"/>
    <p:sldId id="322" r:id="rId4"/>
    <p:sldId id="323" r:id="rId5"/>
    <p:sldId id="324" r:id="rId6"/>
    <p:sldId id="308" r:id="rId7"/>
    <p:sldId id="319" r:id="rId8"/>
    <p:sldId id="320" r:id="rId9"/>
    <p:sldId id="309" r:id="rId10"/>
    <p:sldId id="31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87" d="100"/>
          <a:sy n="87" d="100"/>
        </p:scale>
        <p:origin x="-2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1/25/2012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Inverse Kinematics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29026" name="Object 2"/>
          <p:cNvGraphicFramePr>
            <a:graphicFrameLocks noChangeAspect="1"/>
          </p:cNvGraphicFramePr>
          <p:nvPr/>
        </p:nvGraphicFramePr>
        <p:xfrm>
          <a:off x="800100" y="1905000"/>
          <a:ext cx="7518400" cy="2108200"/>
        </p:xfrm>
        <a:graphic>
          <a:graphicData uri="http://schemas.openxmlformats.org/presentationml/2006/ole">
            <p:oleObj spid="_x0000_s133122" name="Equation" r:id="rId3" imgW="3759120" imgH="91440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Inverse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given the pose of the end </a:t>
            </a:r>
            <a:r>
              <a:rPr lang="en-US" dirty="0" err="1" smtClean="0"/>
              <a:t>effector</a:t>
            </a:r>
            <a:r>
              <a:rPr lang="en-US" dirty="0" smtClean="0"/>
              <a:t>, find the joint variables that produce the end </a:t>
            </a:r>
            <a:r>
              <a:rPr lang="en-US" dirty="0" err="1" smtClean="0"/>
              <a:t>effector</a:t>
            </a:r>
            <a:r>
              <a:rPr lang="en-US" dirty="0" smtClean="0"/>
              <a:t> pose</a:t>
            </a:r>
          </a:p>
          <a:p>
            <a:r>
              <a:rPr lang="en-US" dirty="0" smtClean="0"/>
              <a:t>for a 6-joint robot, given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find</a:t>
            </a:r>
            <a:endParaRPr lang="en-US" dirty="0"/>
          </a:p>
        </p:txBody>
      </p:sp>
      <p:graphicFrame>
        <p:nvGraphicFramePr>
          <p:cNvPr id="152578" name="Object 2"/>
          <p:cNvGraphicFramePr>
            <a:graphicFrameLocks noChangeAspect="1"/>
          </p:cNvGraphicFramePr>
          <p:nvPr/>
        </p:nvGraphicFramePr>
        <p:xfrm>
          <a:off x="3644900" y="2316163"/>
          <a:ext cx="1854200" cy="1112837"/>
        </p:xfrm>
        <a:graphic>
          <a:graphicData uri="http://schemas.openxmlformats.org/presentationml/2006/ole">
            <p:oleObj spid="_x0000_s152578" name="Equation" r:id="rId3" imgW="927000" imgH="482400" progId="Equation.3">
              <p:embed/>
            </p:oleObj>
          </a:graphicData>
        </a:graphic>
      </p:graphicFrame>
      <p:graphicFrame>
        <p:nvGraphicFramePr>
          <p:cNvPr id="152579" name="Object 2"/>
          <p:cNvGraphicFramePr>
            <a:graphicFrameLocks noChangeAspect="1"/>
          </p:cNvGraphicFramePr>
          <p:nvPr/>
        </p:nvGraphicFramePr>
        <p:xfrm>
          <a:off x="3454400" y="4191000"/>
          <a:ext cx="2235200" cy="527050"/>
        </p:xfrm>
        <a:graphic>
          <a:graphicData uri="http://schemas.openxmlformats.org/presentationml/2006/ole">
            <p:oleObj spid="_x0000_s152579" name="Equation" r:id="rId4" imgW="111744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RPP + 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Content Placeholder 6" descr="03_09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09484" y="838200"/>
            <a:ext cx="7325032" cy="54864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RPP + 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solving for the joint variables directly is hard</a:t>
            </a:r>
            <a:endParaRPr lang="en-US" dirty="0"/>
          </a:p>
        </p:txBody>
      </p:sp>
      <p:graphicFrame>
        <p:nvGraphicFramePr>
          <p:cNvPr id="134146" name="Object 2"/>
          <p:cNvGraphicFramePr>
            <a:graphicFrameLocks noChangeAspect="1"/>
          </p:cNvGraphicFramePr>
          <p:nvPr/>
        </p:nvGraphicFramePr>
        <p:xfrm>
          <a:off x="2578100" y="1762125"/>
          <a:ext cx="3987800" cy="2108200"/>
        </p:xfrm>
        <a:graphic>
          <a:graphicData uri="http://schemas.openxmlformats.org/presentationml/2006/ole">
            <p:oleObj spid="_x0000_s153602" name="Equation" r:id="rId3" imgW="1993680" imgH="914400" progId="Equation.3">
              <p:embed/>
            </p:oleObj>
          </a:graphicData>
        </a:graphic>
      </p:graphicFrame>
      <p:graphicFrame>
        <p:nvGraphicFramePr>
          <p:cNvPr id="134147" name="Object 2"/>
          <p:cNvGraphicFramePr>
            <a:graphicFrameLocks noChangeAspect="1"/>
          </p:cNvGraphicFramePr>
          <p:nvPr/>
        </p:nvGraphicFramePr>
        <p:xfrm>
          <a:off x="2844800" y="4362450"/>
          <a:ext cx="3454400" cy="1581150"/>
        </p:xfrm>
        <a:graphic>
          <a:graphicData uri="http://schemas.openxmlformats.org/presentationml/2006/ole">
            <p:oleObj spid="_x0000_s153603" name="Equation" r:id="rId4" imgW="1726920" imgH="68580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Kinematic Decoupling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6-joint robots where the last 3 joints intersecting at a point (e.g., last 3 joints are spherical wrist) there is a simpler way to solve the inverse kinematics problem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use the intersection point (wrist center) to solve for the first 3 joint variables</a:t>
            </a:r>
          </a:p>
          <a:p>
            <a:pPr marL="1005840" lvl="2" indent="-457200"/>
            <a:r>
              <a:rPr lang="en-US" dirty="0" smtClean="0"/>
              <a:t>inverse position kinematics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use the end-</a:t>
            </a:r>
            <a:r>
              <a:rPr lang="en-US" dirty="0" err="1" smtClean="0"/>
              <a:t>effector</a:t>
            </a:r>
            <a:r>
              <a:rPr lang="en-US" dirty="0" smtClean="0"/>
              <a:t> pose to solve for the last 3 joint variables</a:t>
            </a:r>
          </a:p>
          <a:p>
            <a:pPr marL="1005840" lvl="2" indent="-457200"/>
            <a:r>
              <a:rPr lang="en-US" dirty="0" smtClean="0"/>
              <a:t>inverse orientation kinematics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1" name="Content Placeholder 10" descr="wrist_step2c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b="13889"/>
          <a:stretch>
            <a:fillRect/>
          </a:stretch>
        </p:blipFill>
        <p:spPr>
          <a:xfrm>
            <a:off x="322839" y="838200"/>
            <a:ext cx="8498322" cy="4724400"/>
          </a:xfrm>
        </p:spPr>
      </p:pic>
      <p:sp>
        <p:nvSpPr>
          <p:cNvPr id="7" name="Oval 6"/>
          <p:cNvSpPr/>
          <p:nvPr/>
        </p:nvSpPr>
        <p:spPr>
          <a:xfrm>
            <a:off x="6629400" y="2286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81200" y="2286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e 8"/>
          <p:cNvSpPr/>
          <p:nvPr/>
        </p:nvSpPr>
        <p:spPr>
          <a:xfrm rot="5400000">
            <a:off x="3848100" y="876300"/>
            <a:ext cx="1066800" cy="46482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30854" y="3810000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sz="24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4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49654" y="1752600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sz="2400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81800" y="22860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4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RPP Cylindrical Manipulator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Content Placeholder 6" descr="rpp_invkin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69604" y="838200"/>
            <a:ext cx="5604791" cy="5486400"/>
          </a:xfrm>
        </p:spPr>
      </p:pic>
      <p:sp>
        <p:nvSpPr>
          <p:cNvPr id="8" name="TextBox 7"/>
          <p:cNvSpPr txBox="1"/>
          <p:nvPr/>
        </p:nvSpPr>
        <p:spPr>
          <a:xfrm>
            <a:off x="3092908" y="4491335"/>
            <a:ext cx="41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sz="2400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1200" y="3886200"/>
            <a:ext cx="41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sz="2400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5000" y="1600200"/>
            <a:ext cx="429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sz="2400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00600" y="1219200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*</a:t>
            </a:r>
            <a:endParaRPr lang="en-US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76600" y="1748135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*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6600" y="3198167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RRP Spherical Manipulator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2" descr="C:\Documents and Settings\Steveo\My Documents\Engineering\BCS\spong_0471649902\prepare_present\jpgsd\ch03\03_21.jpg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909637"/>
            <a:ext cx="82296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 descr="wrist_step2c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b="11111"/>
          <a:stretch>
            <a:fillRect/>
          </a:stretch>
        </p:blipFill>
        <p:spPr>
          <a:xfrm>
            <a:off x="322839" y="838200"/>
            <a:ext cx="8498322" cy="4876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114800" y="3429000"/>
          <a:ext cx="4572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Link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-90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180516" y="4953000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* joint variable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1697</TotalTime>
  <Words>185</Words>
  <Application>Microsoft Office PowerPoint</Application>
  <PresentationFormat>On-screen Show (4:3)</PresentationFormat>
  <Paragraphs>69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Origin</vt:lpstr>
      <vt:lpstr>Equation</vt:lpstr>
      <vt:lpstr>Microsoft Equation 3.0</vt:lpstr>
      <vt:lpstr>Day 10</vt:lpstr>
      <vt:lpstr>Inverse Kinematics</vt:lpstr>
      <vt:lpstr>RPP + Spherical Wrist</vt:lpstr>
      <vt:lpstr>RPP + Spherical Wrist</vt:lpstr>
      <vt:lpstr>Kinematic Decoupling</vt:lpstr>
      <vt:lpstr>Spherical Wrist</vt:lpstr>
      <vt:lpstr>RPP Cylindrical Manipulator</vt:lpstr>
      <vt:lpstr>RRP Spherical Manipulator</vt:lpstr>
      <vt:lpstr>Spherical Wrist</vt:lpstr>
      <vt:lpstr>Spherical Wrist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 Ma</cp:lastModifiedBy>
  <cp:revision>23</cp:revision>
  <dcterms:created xsi:type="dcterms:W3CDTF">2011-01-07T01:27:12Z</dcterms:created>
  <dcterms:modified xsi:type="dcterms:W3CDTF">2012-01-25T18:36:08Z</dcterms:modified>
</cp:coreProperties>
</file>